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20159663" cy="50399950"/>
  <p:notesSz cx="6797675" cy="9929813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5613" indent="1905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2813" indent="379413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indent="566738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indent="75565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52" userDrawn="1">
          <p15:clr>
            <a:srgbClr val="A4A3A4"/>
          </p15:clr>
        </p15:guide>
        <p15:guide id="2" pos="68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0925">
          <p15:clr>
            <a:srgbClr val="A4A3A4"/>
          </p15:clr>
        </p15:guide>
        <p15:guide id="2" pos="76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869"/>
    <a:srgbClr val="2E5365"/>
    <a:srgbClr val="4E527E"/>
    <a:srgbClr val="111164"/>
    <a:srgbClr val="44C1C3"/>
    <a:srgbClr val="2C617F"/>
    <a:srgbClr val="00AEEF"/>
    <a:srgbClr val="414646"/>
    <a:srgbClr val="0080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29" autoAdjust="0"/>
    <p:restoredTop sz="96197" autoAdjust="0"/>
  </p:normalViewPr>
  <p:slideViewPr>
    <p:cSldViewPr snapToGrid="0">
      <p:cViewPr>
        <p:scale>
          <a:sx n="22" d="100"/>
          <a:sy n="22" d="100"/>
        </p:scale>
        <p:origin x="2160" y="-244"/>
      </p:cViewPr>
      <p:guideLst>
        <p:guide orient="horz" pos="12752"/>
        <p:guide pos="68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42" d="100"/>
          <a:sy n="42" d="100"/>
        </p:scale>
        <p:origin x="-1275" y="-92"/>
      </p:cViewPr>
      <p:guideLst>
        <p:guide orient="horz" pos="10925"/>
        <p:guide pos="76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4B1D467D-A721-A026-2AE9-32476142666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30163" y="9525"/>
            <a:ext cx="2962276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9240" tIns="0" rIns="19240" bIns="0" numCol="1" anchor="t" anchorCtr="0" compatLnSpc="1">
            <a:prstTxWarp prst="textNoShape">
              <a:avLst/>
            </a:prstTxWarp>
          </a:bodyPr>
          <a:lstStyle>
            <a:lvl1pPr defTabSz="769803">
              <a:defRPr sz="1000" i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FF706957-9366-8109-BE0E-61C71400D18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65563" y="9525"/>
            <a:ext cx="2962275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9240" tIns="0" rIns="19240" bIns="0" numCol="1" anchor="t" anchorCtr="0" compatLnSpc="1">
            <a:prstTxWarp prst="textNoShape">
              <a:avLst/>
            </a:prstTxWarp>
          </a:bodyPr>
          <a:lstStyle>
            <a:lvl1pPr algn="r" defTabSz="769803">
              <a:defRPr sz="1000" i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45E64062-E23E-DED2-9DDE-9B6B0A83FBE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671763" y="779463"/>
            <a:ext cx="1455737" cy="36433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AF37517-5514-122C-F48C-40AE95EBE6F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050" y="4735513"/>
            <a:ext cx="4981575" cy="4419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990" tIns="46496" rIns="92990" bIns="464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664D5959-A192-2C73-08B5-5C58DE40C6E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30163" y="9461500"/>
            <a:ext cx="2962276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9240" tIns="0" rIns="19240" bIns="0" numCol="1" anchor="b" anchorCtr="0" compatLnSpc="1">
            <a:prstTxWarp prst="textNoShape">
              <a:avLst/>
            </a:prstTxWarp>
          </a:bodyPr>
          <a:lstStyle>
            <a:lvl1pPr defTabSz="769803">
              <a:defRPr sz="1000" i="1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0D251BC9-E1DA-8EE6-2D90-3CF18E4F49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5563" y="9461500"/>
            <a:ext cx="2962275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9240" tIns="0" rIns="19240" bIns="0" numCol="1" anchor="b" anchorCtr="0" compatLnSpc="1">
            <a:prstTxWarp prst="textNoShape">
              <a:avLst/>
            </a:prstTxWarp>
          </a:bodyPr>
          <a:lstStyle>
            <a:lvl1pPr algn="r" defTabSz="768350">
              <a:defRPr sz="1000" i="1"/>
            </a:lvl1pPr>
          </a:lstStyle>
          <a:p>
            <a:pPr>
              <a:defRPr/>
            </a:pPr>
            <a:fld id="{5B8DDF2F-0E82-441D-84BB-BF891B4E2A7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760413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5613" algn="l" defTabSz="760413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2813" algn="l" defTabSz="760413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760413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760413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9513" algn="l" defTabSz="915805" rtl="0" eaLnBrk="1" latinLnBrk="0" hangingPunct="1">
      <a:defRPr sz="1202" kern="1200">
        <a:solidFill>
          <a:schemeClr val="tx1"/>
        </a:solidFill>
        <a:latin typeface="+mn-lt"/>
        <a:ea typeface="+mn-ea"/>
        <a:cs typeface="+mn-cs"/>
      </a:defRPr>
    </a:lvl6pPr>
    <a:lvl7pPr marL="2747416" algn="l" defTabSz="915805" rtl="0" eaLnBrk="1" latinLnBrk="0" hangingPunct="1">
      <a:defRPr sz="1202" kern="1200">
        <a:solidFill>
          <a:schemeClr val="tx1"/>
        </a:solidFill>
        <a:latin typeface="+mn-lt"/>
        <a:ea typeface="+mn-ea"/>
        <a:cs typeface="+mn-cs"/>
      </a:defRPr>
    </a:lvl7pPr>
    <a:lvl8pPr marL="3205318" algn="l" defTabSz="915805" rtl="0" eaLnBrk="1" latinLnBrk="0" hangingPunct="1">
      <a:defRPr sz="1202" kern="1200">
        <a:solidFill>
          <a:schemeClr val="tx1"/>
        </a:solidFill>
        <a:latin typeface="+mn-lt"/>
        <a:ea typeface="+mn-ea"/>
        <a:cs typeface="+mn-cs"/>
      </a:defRPr>
    </a:lvl8pPr>
    <a:lvl9pPr marL="3663221" algn="l" defTabSz="915805" rtl="0" eaLnBrk="1" latinLnBrk="0" hangingPunct="1">
      <a:defRPr sz="120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C203521A-2792-6B81-7AEA-B7352B67F3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defTabSz="768350"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11175" indent="-195263" defTabSz="768350"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785813" indent="-157163" defTabSz="768350"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101725" indent="-157163" defTabSz="768350"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416050" indent="-157163" defTabSz="768350"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1873250" indent="-157163" defTabSz="76835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330450" indent="-157163" defTabSz="76835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2787650" indent="-157163" defTabSz="76835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244850" indent="-157163" defTabSz="76835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6EE70D5-A897-4554-B651-306531922D15}" type="slidenum">
              <a:rPr lang="en-GB" altLang="en-US" sz="1000" smtClean="0"/>
              <a:pPr/>
              <a:t>1</a:t>
            </a:fld>
            <a:endParaRPr lang="en-GB" altLang="en-US" sz="10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C65378C1-D139-F15E-2534-BF6BD327506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71763" y="779463"/>
            <a:ext cx="1455737" cy="3643312"/>
          </a:xfrm>
          <a:ln cap="flat"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F2994D35-EBA5-9F99-FDD1-A234A91896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539496">
              <a:defRPr/>
            </a:pPr>
            <a:endParaRPr lang="en-US" altLang="en-US" sz="85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1975" y="15657239"/>
            <a:ext cx="17135714" cy="108027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3949" y="28559972"/>
            <a:ext cx="14111765" cy="12879988"/>
          </a:xfrm>
        </p:spPr>
        <p:txBody>
          <a:bodyPr/>
          <a:lstStyle>
            <a:lvl1pPr marL="0" indent="0" algn="ctr">
              <a:buNone/>
              <a:defRPr/>
            </a:lvl1pPr>
            <a:lvl2pPr marL="302003" indent="0" algn="ctr">
              <a:buNone/>
              <a:defRPr/>
            </a:lvl2pPr>
            <a:lvl3pPr marL="604005" indent="0" algn="ctr">
              <a:buNone/>
              <a:defRPr/>
            </a:lvl3pPr>
            <a:lvl4pPr marL="906008" indent="0" algn="ctr">
              <a:buNone/>
              <a:defRPr/>
            </a:lvl4pPr>
            <a:lvl5pPr marL="1208010" indent="0" algn="ctr">
              <a:buNone/>
              <a:defRPr/>
            </a:lvl5pPr>
            <a:lvl6pPr marL="1510013" indent="0" algn="ctr">
              <a:buNone/>
              <a:defRPr/>
            </a:lvl6pPr>
            <a:lvl7pPr marL="1812015" indent="0" algn="ctr">
              <a:buNone/>
              <a:defRPr/>
            </a:lvl7pPr>
            <a:lvl8pPr marL="2114018" indent="0" algn="ctr">
              <a:buNone/>
              <a:defRPr/>
            </a:lvl8pPr>
            <a:lvl9pPr marL="241602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3F5DFE6-C44E-3448-C35C-AD17CA099F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8D10AAF-F114-8150-177F-122C7A2117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C0E55C5-E7CA-A1C4-40DB-4B1A2CA2E3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9A66E3-ECD6-4A1E-A43C-E0B3778E6F7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92325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FAA76EF-C713-5AE0-389F-30C9494204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42BB9CB-07E6-8E8A-7FFE-749FB3100E4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79B295A-BA58-122C-58CB-8C5DD41C0D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D538DC-9F6F-48A2-8E79-1C0DB3C9B06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804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363760" y="4479995"/>
            <a:ext cx="4283928" cy="403199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1975" y="4479995"/>
            <a:ext cx="12750987" cy="403199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13562C5-BF6A-D003-D40C-492A8614665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6C8397D-4975-5A69-0BCF-9A53786AEF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C6CFFC-FE2A-F0CC-9CDD-8C1735A42E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F65F3D-90AB-4810-96E1-C6BCF43C873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61143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ADDEDF2-3063-8096-3322-973E8EEF1C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B9FE46-0DD2-5145-F6E8-93620F79DE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C211A99-74FB-7014-D1B3-CFDA484FDB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E047A7-3D25-4E29-A89D-18259FEE22F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7943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2825" y="32387219"/>
            <a:ext cx="17135714" cy="10009990"/>
          </a:xfrm>
        </p:spPr>
        <p:txBody>
          <a:bodyPr anchor="t"/>
          <a:lstStyle>
            <a:lvl1pPr algn="l">
              <a:defRPr sz="2642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2825" y="21362235"/>
            <a:ext cx="17135714" cy="11024989"/>
          </a:xfrm>
        </p:spPr>
        <p:txBody>
          <a:bodyPr anchor="b"/>
          <a:lstStyle>
            <a:lvl1pPr marL="0" indent="0">
              <a:buNone/>
              <a:defRPr sz="1321"/>
            </a:lvl1pPr>
            <a:lvl2pPr marL="302003" indent="0">
              <a:buNone/>
              <a:defRPr sz="1189"/>
            </a:lvl2pPr>
            <a:lvl3pPr marL="604005" indent="0">
              <a:buNone/>
              <a:defRPr sz="1057"/>
            </a:lvl3pPr>
            <a:lvl4pPr marL="906008" indent="0">
              <a:buNone/>
              <a:defRPr sz="924"/>
            </a:lvl4pPr>
            <a:lvl5pPr marL="1208010" indent="0">
              <a:buNone/>
              <a:defRPr sz="924"/>
            </a:lvl5pPr>
            <a:lvl6pPr marL="1510013" indent="0">
              <a:buNone/>
              <a:defRPr sz="924"/>
            </a:lvl6pPr>
            <a:lvl7pPr marL="1812015" indent="0">
              <a:buNone/>
              <a:defRPr sz="924"/>
            </a:lvl7pPr>
            <a:lvl8pPr marL="2114018" indent="0">
              <a:buNone/>
              <a:defRPr sz="924"/>
            </a:lvl8pPr>
            <a:lvl9pPr marL="2416020" indent="0">
              <a:buNone/>
              <a:defRPr sz="92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8489C9B-605B-BAE9-3700-40D4D2BB9B8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E24ABBF-968E-771B-4098-8F41B83997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3CAFF78-FE5D-701E-BE5D-F94E1A1949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FAA5C6-4629-459E-83C5-1BCA8B3FEEB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5470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1975" y="14559986"/>
            <a:ext cx="8517458" cy="30239970"/>
          </a:xfrm>
        </p:spPr>
        <p:txBody>
          <a:bodyPr/>
          <a:lstStyle>
            <a:lvl1pPr>
              <a:defRPr sz="1849"/>
            </a:lvl1pPr>
            <a:lvl2pPr>
              <a:defRPr sz="1586"/>
            </a:lvl2pPr>
            <a:lvl3pPr>
              <a:defRPr sz="1321"/>
            </a:lvl3pPr>
            <a:lvl4pPr>
              <a:defRPr sz="1189"/>
            </a:lvl4pPr>
            <a:lvl5pPr>
              <a:defRPr sz="1189"/>
            </a:lvl5pPr>
            <a:lvl6pPr>
              <a:defRPr sz="1189"/>
            </a:lvl6pPr>
            <a:lvl7pPr>
              <a:defRPr sz="1189"/>
            </a:lvl7pPr>
            <a:lvl8pPr>
              <a:defRPr sz="1189"/>
            </a:lvl8pPr>
            <a:lvl9pPr>
              <a:defRPr sz="11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0230" y="14559986"/>
            <a:ext cx="8517458" cy="30239970"/>
          </a:xfrm>
        </p:spPr>
        <p:txBody>
          <a:bodyPr/>
          <a:lstStyle>
            <a:lvl1pPr>
              <a:defRPr sz="1849"/>
            </a:lvl1pPr>
            <a:lvl2pPr>
              <a:defRPr sz="1586"/>
            </a:lvl2pPr>
            <a:lvl3pPr>
              <a:defRPr sz="1321"/>
            </a:lvl3pPr>
            <a:lvl4pPr>
              <a:defRPr sz="1189"/>
            </a:lvl4pPr>
            <a:lvl5pPr>
              <a:defRPr sz="1189"/>
            </a:lvl5pPr>
            <a:lvl6pPr>
              <a:defRPr sz="1189"/>
            </a:lvl6pPr>
            <a:lvl7pPr>
              <a:defRPr sz="1189"/>
            </a:lvl7pPr>
            <a:lvl8pPr>
              <a:defRPr sz="1189"/>
            </a:lvl8pPr>
            <a:lvl9pPr>
              <a:defRPr sz="11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37145B-A6E7-AD97-4CB7-1367E7D0747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3AC7FE-0176-88F5-BAE8-3CE971DBE5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B3CEFE-2CAF-4DA3-DE69-BC9D3A38EC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9F5476-4F20-44DB-839C-64BF558A97B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2154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983" y="2017751"/>
            <a:ext cx="18143697" cy="839999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983" y="11282241"/>
            <a:ext cx="8907002" cy="4700495"/>
          </a:xfrm>
        </p:spPr>
        <p:txBody>
          <a:bodyPr anchor="b"/>
          <a:lstStyle>
            <a:lvl1pPr marL="0" indent="0">
              <a:buNone/>
              <a:defRPr sz="1586" b="1"/>
            </a:lvl1pPr>
            <a:lvl2pPr marL="302003" indent="0">
              <a:buNone/>
              <a:defRPr sz="1321" b="1"/>
            </a:lvl2pPr>
            <a:lvl3pPr marL="604005" indent="0">
              <a:buNone/>
              <a:defRPr sz="1189" b="1"/>
            </a:lvl3pPr>
            <a:lvl4pPr marL="906008" indent="0">
              <a:buNone/>
              <a:defRPr sz="1057" b="1"/>
            </a:lvl4pPr>
            <a:lvl5pPr marL="1208010" indent="0">
              <a:buNone/>
              <a:defRPr sz="1057" b="1"/>
            </a:lvl5pPr>
            <a:lvl6pPr marL="1510013" indent="0">
              <a:buNone/>
              <a:defRPr sz="1057" b="1"/>
            </a:lvl6pPr>
            <a:lvl7pPr marL="1812015" indent="0">
              <a:buNone/>
              <a:defRPr sz="1057" b="1"/>
            </a:lvl7pPr>
            <a:lvl8pPr marL="2114018" indent="0">
              <a:buNone/>
              <a:defRPr sz="1057" b="1"/>
            </a:lvl8pPr>
            <a:lvl9pPr marL="2416020" indent="0">
              <a:buNone/>
              <a:defRPr sz="10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983" y="15982735"/>
            <a:ext cx="8907002" cy="29039471"/>
          </a:xfrm>
        </p:spPr>
        <p:txBody>
          <a:bodyPr/>
          <a:lstStyle>
            <a:lvl1pPr>
              <a:defRPr sz="1586"/>
            </a:lvl1pPr>
            <a:lvl2pPr>
              <a:defRPr sz="1321"/>
            </a:lvl2pPr>
            <a:lvl3pPr>
              <a:defRPr sz="1189"/>
            </a:lvl3pPr>
            <a:lvl4pPr>
              <a:defRPr sz="1057"/>
            </a:lvl4pPr>
            <a:lvl5pPr>
              <a:defRPr sz="1057"/>
            </a:lvl5pPr>
            <a:lvl6pPr>
              <a:defRPr sz="1057"/>
            </a:lvl6pPr>
            <a:lvl7pPr>
              <a:defRPr sz="1057"/>
            </a:lvl7pPr>
            <a:lvl8pPr>
              <a:defRPr sz="1057"/>
            </a:lvl8pPr>
            <a:lvl9pPr>
              <a:defRPr sz="10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40479" y="11282241"/>
            <a:ext cx="8911201" cy="4700495"/>
          </a:xfrm>
        </p:spPr>
        <p:txBody>
          <a:bodyPr anchor="b"/>
          <a:lstStyle>
            <a:lvl1pPr marL="0" indent="0">
              <a:buNone/>
              <a:defRPr sz="1586" b="1"/>
            </a:lvl1pPr>
            <a:lvl2pPr marL="302003" indent="0">
              <a:buNone/>
              <a:defRPr sz="1321" b="1"/>
            </a:lvl2pPr>
            <a:lvl3pPr marL="604005" indent="0">
              <a:buNone/>
              <a:defRPr sz="1189" b="1"/>
            </a:lvl3pPr>
            <a:lvl4pPr marL="906008" indent="0">
              <a:buNone/>
              <a:defRPr sz="1057" b="1"/>
            </a:lvl4pPr>
            <a:lvl5pPr marL="1208010" indent="0">
              <a:buNone/>
              <a:defRPr sz="1057" b="1"/>
            </a:lvl5pPr>
            <a:lvl6pPr marL="1510013" indent="0">
              <a:buNone/>
              <a:defRPr sz="1057" b="1"/>
            </a:lvl6pPr>
            <a:lvl7pPr marL="1812015" indent="0">
              <a:buNone/>
              <a:defRPr sz="1057" b="1"/>
            </a:lvl7pPr>
            <a:lvl8pPr marL="2114018" indent="0">
              <a:buNone/>
              <a:defRPr sz="1057" b="1"/>
            </a:lvl8pPr>
            <a:lvl9pPr marL="2416020" indent="0">
              <a:buNone/>
              <a:defRPr sz="10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40479" y="15982735"/>
            <a:ext cx="8911201" cy="29039471"/>
          </a:xfrm>
        </p:spPr>
        <p:txBody>
          <a:bodyPr/>
          <a:lstStyle>
            <a:lvl1pPr>
              <a:defRPr sz="1586"/>
            </a:lvl1pPr>
            <a:lvl2pPr>
              <a:defRPr sz="1321"/>
            </a:lvl2pPr>
            <a:lvl3pPr>
              <a:defRPr sz="1189"/>
            </a:lvl3pPr>
            <a:lvl4pPr>
              <a:defRPr sz="1057"/>
            </a:lvl4pPr>
            <a:lvl5pPr>
              <a:defRPr sz="1057"/>
            </a:lvl5pPr>
            <a:lvl6pPr>
              <a:defRPr sz="1057"/>
            </a:lvl6pPr>
            <a:lvl7pPr>
              <a:defRPr sz="1057"/>
            </a:lvl7pPr>
            <a:lvl8pPr>
              <a:defRPr sz="1057"/>
            </a:lvl8pPr>
            <a:lvl9pPr>
              <a:defRPr sz="10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4445831-E6E9-6207-CE74-BE47F9E830C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C4492E7-BC05-A6DB-8CDE-728EED56D8D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C12A719-043E-8687-C1A1-5F1F892293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25B7C6-8671-4940-A8A5-023339593BA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6542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4C16371-ACF7-CF89-7352-CE030B35A9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7794259B-035B-0AFB-413B-1A82BAD65C5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692AB80-B550-1C84-0E07-5013BA36D1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F5D13F-BCA1-4CDA-B743-90001A914AA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64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EE8707C3-E1BF-2FD8-7995-492FE8579DE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D2A0CFA-DDE0-5358-69B3-2D27767F34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EF32364-A0DE-B8B9-A721-0B45EE6294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9DBF95-1B59-4B0A-A945-11123D3E164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5256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983" y="2007250"/>
            <a:ext cx="6632739" cy="8539991"/>
          </a:xfrm>
        </p:spPr>
        <p:txBody>
          <a:bodyPr anchor="b"/>
          <a:lstStyle>
            <a:lvl1pPr algn="l">
              <a:defRPr sz="1321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82222" y="2007250"/>
            <a:ext cx="11269461" cy="43014956"/>
          </a:xfrm>
        </p:spPr>
        <p:txBody>
          <a:bodyPr/>
          <a:lstStyle>
            <a:lvl1pPr>
              <a:defRPr sz="2114"/>
            </a:lvl1pPr>
            <a:lvl2pPr>
              <a:defRPr sz="1849"/>
            </a:lvl2pPr>
            <a:lvl3pPr>
              <a:defRPr sz="1586"/>
            </a:lvl3pPr>
            <a:lvl4pPr>
              <a:defRPr sz="1321"/>
            </a:lvl4pPr>
            <a:lvl5pPr>
              <a:defRPr sz="1321"/>
            </a:lvl5pPr>
            <a:lvl6pPr>
              <a:defRPr sz="1321"/>
            </a:lvl6pPr>
            <a:lvl7pPr>
              <a:defRPr sz="1321"/>
            </a:lvl7pPr>
            <a:lvl8pPr>
              <a:defRPr sz="1321"/>
            </a:lvl8pPr>
            <a:lvl9pPr>
              <a:defRPr sz="132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983" y="10547240"/>
            <a:ext cx="6632739" cy="34474965"/>
          </a:xfrm>
        </p:spPr>
        <p:txBody>
          <a:bodyPr/>
          <a:lstStyle>
            <a:lvl1pPr marL="0" indent="0">
              <a:buNone/>
              <a:defRPr sz="924"/>
            </a:lvl1pPr>
            <a:lvl2pPr marL="302003" indent="0">
              <a:buNone/>
              <a:defRPr sz="792"/>
            </a:lvl2pPr>
            <a:lvl3pPr marL="604005" indent="0">
              <a:buNone/>
              <a:defRPr sz="661"/>
            </a:lvl3pPr>
            <a:lvl4pPr marL="906008" indent="0">
              <a:buNone/>
              <a:defRPr sz="594"/>
            </a:lvl4pPr>
            <a:lvl5pPr marL="1208010" indent="0">
              <a:buNone/>
              <a:defRPr sz="594"/>
            </a:lvl5pPr>
            <a:lvl6pPr marL="1510013" indent="0">
              <a:buNone/>
              <a:defRPr sz="594"/>
            </a:lvl6pPr>
            <a:lvl7pPr marL="1812015" indent="0">
              <a:buNone/>
              <a:defRPr sz="594"/>
            </a:lvl7pPr>
            <a:lvl8pPr marL="2114018" indent="0">
              <a:buNone/>
              <a:defRPr sz="594"/>
            </a:lvl8pPr>
            <a:lvl9pPr marL="2416020" indent="0">
              <a:buNone/>
              <a:defRPr sz="5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32974E-CE24-D888-F05D-BEAA15D557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7AE6FC-CA23-DBBF-EB8B-1DDAF1CB7EA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6E4BC8-C38E-C357-8B85-68DE65E0C7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97A9FA-6E37-41C8-B60D-CDD793CCB04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7949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1084" y="35279969"/>
            <a:ext cx="12095798" cy="4164995"/>
          </a:xfrm>
        </p:spPr>
        <p:txBody>
          <a:bodyPr anchor="b"/>
          <a:lstStyle>
            <a:lvl1pPr algn="l">
              <a:defRPr sz="1321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51084" y="4502746"/>
            <a:ext cx="12095798" cy="30239970"/>
          </a:xfrm>
        </p:spPr>
        <p:txBody>
          <a:bodyPr/>
          <a:lstStyle>
            <a:lvl1pPr marL="0" indent="0">
              <a:buNone/>
              <a:defRPr sz="2114"/>
            </a:lvl1pPr>
            <a:lvl2pPr marL="302003" indent="0">
              <a:buNone/>
              <a:defRPr sz="1849"/>
            </a:lvl2pPr>
            <a:lvl3pPr marL="604005" indent="0">
              <a:buNone/>
              <a:defRPr sz="1586"/>
            </a:lvl3pPr>
            <a:lvl4pPr marL="906008" indent="0">
              <a:buNone/>
              <a:defRPr sz="1321"/>
            </a:lvl4pPr>
            <a:lvl5pPr marL="1208010" indent="0">
              <a:buNone/>
              <a:defRPr sz="1321"/>
            </a:lvl5pPr>
            <a:lvl6pPr marL="1510013" indent="0">
              <a:buNone/>
              <a:defRPr sz="1321"/>
            </a:lvl6pPr>
            <a:lvl7pPr marL="1812015" indent="0">
              <a:buNone/>
              <a:defRPr sz="1321"/>
            </a:lvl7pPr>
            <a:lvl8pPr marL="2114018" indent="0">
              <a:buNone/>
              <a:defRPr sz="1321"/>
            </a:lvl8pPr>
            <a:lvl9pPr marL="2416020" indent="0">
              <a:buNone/>
              <a:defRPr sz="1321"/>
            </a:lvl9pPr>
          </a:lstStyle>
          <a:p>
            <a:pPr lvl="0"/>
            <a:endParaRPr lang="nl-NL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51084" y="39444961"/>
            <a:ext cx="12095798" cy="5914995"/>
          </a:xfrm>
        </p:spPr>
        <p:txBody>
          <a:bodyPr/>
          <a:lstStyle>
            <a:lvl1pPr marL="0" indent="0">
              <a:buNone/>
              <a:defRPr sz="924"/>
            </a:lvl1pPr>
            <a:lvl2pPr marL="302003" indent="0">
              <a:buNone/>
              <a:defRPr sz="792"/>
            </a:lvl2pPr>
            <a:lvl3pPr marL="604005" indent="0">
              <a:buNone/>
              <a:defRPr sz="661"/>
            </a:lvl3pPr>
            <a:lvl4pPr marL="906008" indent="0">
              <a:buNone/>
              <a:defRPr sz="594"/>
            </a:lvl4pPr>
            <a:lvl5pPr marL="1208010" indent="0">
              <a:buNone/>
              <a:defRPr sz="594"/>
            </a:lvl5pPr>
            <a:lvl6pPr marL="1510013" indent="0">
              <a:buNone/>
              <a:defRPr sz="594"/>
            </a:lvl6pPr>
            <a:lvl7pPr marL="1812015" indent="0">
              <a:buNone/>
              <a:defRPr sz="594"/>
            </a:lvl7pPr>
            <a:lvl8pPr marL="2114018" indent="0">
              <a:buNone/>
              <a:defRPr sz="594"/>
            </a:lvl8pPr>
            <a:lvl9pPr marL="2416020" indent="0">
              <a:buNone/>
              <a:defRPr sz="5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F8F656-BF1E-A64D-CEE0-5D9E36E0F0B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6A32BB-0BBF-8763-553B-30D1F4A6B8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C14797-25E4-B4A6-99BD-D9C81A9221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96F22F-7641-4AC9-860D-C0826D01290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4029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4AA6905-9000-3AA9-285A-9A57DF89DA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11632" y="4482406"/>
            <a:ext cx="17136401" cy="839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22262" tIns="160338" rIns="322262" bIns="1603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0F982F0-3991-E6B3-12CB-3AD2354B33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11632" y="14559406"/>
            <a:ext cx="17136401" cy="30240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22262" tIns="160338" rIns="322262" bIns="1603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E8EC9C3-37B2-BE73-3FBC-4C7BF866455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11632" y="45917545"/>
            <a:ext cx="4200855" cy="336273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322262" tIns="160338" rIns="322262" bIns="160338" numCol="1" anchor="ctr" anchorCtr="0" compatLnSpc="1">
            <a:prstTxWarp prst="textNoShape">
              <a:avLst/>
            </a:prstTxWarp>
          </a:bodyPr>
          <a:lstStyle>
            <a:lvl1pPr defTabSz="6165886">
              <a:defRPr sz="3237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AF572C4-DAC1-7223-17D6-C326DE1C702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887965" y="45917545"/>
            <a:ext cx="6383735" cy="336273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322262" tIns="160338" rIns="322262" bIns="160338" numCol="1" anchor="ctr" anchorCtr="0" compatLnSpc="1">
            <a:prstTxWarp prst="textNoShape">
              <a:avLst/>
            </a:prstTxWarp>
          </a:bodyPr>
          <a:lstStyle>
            <a:lvl1pPr algn="ctr" defTabSz="6165886">
              <a:defRPr sz="3237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09F6389-AB67-BDFE-2819-647C2F34349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4447178" y="45917545"/>
            <a:ext cx="4200855" cy="336273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322262" tIns="160338" rIns="322262" bIns="160338" numCol="1" anchor="ctr" anchorCtr="0" compatLnSpc="1">
            <a:prstTxWarp prst="textNoShape">
              <a:avLst/>
            </a:prstTxWarp>
          </a:bodyPr>
          <a:lstStyle>
            <a:lvl1pPr algn="r" defTabSz="6165336">
              <a:defRPr sz="3201"/>
            </a:lvl1pPr>
          </a:lstStyle>
          <a:p>
            <a:pPr>
              <a:defRPr/>
            </a:pPr>
            <a:fld id="{2250DA27-05DD-4313-98FD-01503638E47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163301" rtl="0" eaLnBrk="0" fontAlgn="base" hangingPunct="0">
        <a:spcBef>
          <a:spcPct val="0"/>
        </a:spcBef>
        <a:spcAft>
          <a:spcPct val="0"/>
        </a:spcAft>
        <a:defRPr sz="10122">
          <a:solidFill>
            <a:schemeClr val="tx2"/>
          </a:solidFill>
          <a:latin typeface="+mj-lt"/>
          <a:ea typeface="+mj-ea"/>
          <a:cs typeface="+mj-cs"/>
        </a:defRPr>
      </a:lvl1pPr>
      <a:lvl2pPr algn="ctr" defTabSz="6163301" rtl="0" eaLnBrk="0" fontAlgn="base" hangingPunct="0">
        <a:spcBef>
          <a:spcPct val="0"/>
        </a:spcBef>
        <a:spcAft>
          <a:spcPct val="0"/>
        </a:spcAft>
        <a:defRPr sz="10122">
          <a:solidFill>
            <a:schemeClr val="tx2"/>
          </a:solidFill>
          <a:latin typeface="Times New Roman" pitchFamily="18" charset="0"/>
        </a:defRPr>
      </a:lvl2pPr>
      <a:lvl3pPr algn="ctr" defTabSz="6163301" rtl="0" eaLnBrk="0" fontAlgn="base" hangingPunct="0">
        <a:spcBef>
          <a:spcPct val="0"/>
        </a:spcBef>
        <a:spcAft>
          <a:spcPct val="0"/>
        </a:spcAft>
        <a:defRPr sz="10122">
          <a:solidFill>
            <a:schemeClr val="tx2"/>
          </a:solidFill>
          <a:latin typeface="Times New Roman" pitchFamily="18" charset="0"/>
        </a:defRPr>
      </a:lvl3pPr>
      <a:lvl4pPr algn="ctr" defTabSz="6163301" rtl="0" eaLnBrk="0" fontAlgn="base" hangingPunct="0">
        <a:spcBef>
          <a:spcPct val="0"/>
        </a:spcBef>
        <a:spcAft>
          <a:spcPct val="0"/>
        </a:spcAft>
        <a:defRPr sz="10122">
          <a:solidFill>
            <a:schemeClr val="tx2"/>
          </a:solidFill>
          <a:latin typeface="Times New Roman" pitchFamily="18" charset="0"/>
        </a:defRPr>
      </a:lvl4pPr>
      <a:lvl5pPr algn="ctr" defTabSz="6163301" rtl="0" eaLnBrk="0" fontAlgn="base" hangingPunct="0">
        <a:spcBef>
          <a:spcPct val="0"/>
        </a:spcBef>
        <a:spcAft>
          <a:spcPct val="0"/>
        </a:spcAft>
        <a:defRPr sz="10122">
          <a:solidFill>
            <a:schemeClr val="tx2"/>
          </a:solidFill>
          <a:latin typeface="Times New Roman" pitchFamily="18" charset="0"/>
        </a:defRPr>
      </a:lvl5pPr>
      <a:lvl6pPr marL="302003" algn="ctr" defTabSz="6165886" rtl="0" eaLnBrk="0" fontAlgn="base" hangingPunct="0">
        <a:spcBef>
          <a:spcPct val="0"/>
        </a:spcBef>
        <a:spcAft>
          <a:spcPct val="0"/>
        </a:spcAft>
        <a:defRPr sz="10239">
          <a:solidFill>
            <a:schemeClr val="tx2"/>
          </a:solidFill>
          <a:latin typeface="Times New Roman" pitchFamily="18" charset="0"/>
        </a:defRPr>
      </a:lvl6pPr>
      <a:lvl7pPr marL="604005" algn="ctr" defTabSz="6165886" rtl="0" eaLnBrk="0" fontAlgn="base" hangingPunct="0">
        <a:spcBef>
          <a:spcPct val="0"/>
        </a:spcBef>
        <a:spcAft>
          <a:spcPct val="0"/>
        </a:spcAft>
        <a:defRPr sz="10239">
          <a:solidFill>
            <a:schemeClr val="tx2"/>
          </a:solidFill>
          <a:latin typeface="Times New Roman" pitchFamily="18" charset="0"/>
        </a:defRPr>
      </a:lvl7pPr>
      <a:lvl8pPr marL="906008" algn="ctr" defTabSz="6165886" rtl="0" eaLnBrk="0" fontAlgn="base" hangingPunct="0">
        <a:spcBef>
          <a:spcPct val="0"/>
        </a:spcBef>
        <a:spcAft>
          <a:spcPct val="0"/>
        </a:spcAft>
        <a:defRPr sz="10239">
          <a:solidFill>
            <a:schemeClr val="tx2"/>
          </a:solidFill>
          <a:latin typeface="Times New Roman" pitchFamily="18" charset="0"/>
        </a:defRPr>
      </a:lvl8pPr>
      <a:lvl9pPr marL="1208010" algn="ctr" defTabSz="6165886" rtl="0" eaLnBrk="0" fontAlgn="base" hangingPunct="0">
        <a:spcBef>
          <a:spcPct val="0"/>
        </a:spcBef>
        <a:spcAft>
          <a:spcPct val="0"/>
        </a:spcAft>
        <a:defRPr sz="10239">
          <a:solidFill>
            <a:schemeClr val="tx2"/>
          </a:solidFill>
          <a:latin typeface="Times New Roman" pitchFamily="18" charset="0"/>
        </a:defRPr>
      </a:lvl9pPr>
    </p:titleStyle>
    <p:bodyStyle>
      <a:lvl1pPr marL="789706" indent="-789706" algn="l" defTabSz="6163301" rtl="0" eaLnBrk="0" fontAlgn="base" hangingPunct="0">
        <a:spcBef>
          <a:spcPct val="20000"/>
        </a:spcBef>
        <a:spcAft>
          <a:spcPct val="0"/>
        </a:spcAft>
        <a:buChar char="•"/>
        <a:defRPr sz="7391">
          <a:solidFill>
            <a:schemeClr val="tx1"/>
          </a:solidFill>
          <a:latin typeface="+mn-lt"/>
          <a:ea typeface="+mn-ea"/>
          <a:cs typeface="+mn-cs"/>
        </a:defRPr>
      </a:lvl1pPr>
      <a:lvl2pPr marL="1715787" indent="-658617" algn="l" defTabSz="6163301" rtl="0" eaLnBrk="0" fontAlgn="base" hangingPunct="0">
        <a:spcBef>
          <a:spcPct val="20000"/>
        </a:spcBef>
        <a:spcAft>
          <a:spcPct val="0"/>
        </a:spcAft>
        <a:buChar char="–"/>
        <a:defRPr sz="6460">
          <a:solidFill>
            <a:schemeClr val="tx1"/>
          </a:solidFill>
          <a:latin typeface="+mn-lt"/>
        </a:defRPr>
      </a:lvl2pPr>
      <a:lvl3pPr marL="2640811" indent="-525414" algn="l" defTabSz="6163301" rtl="0" eaLnBrk="0" fontAlgn="base" hangingPunct="0">
        <a:spcBef>
          <a:spcPct val="20000"/>
        </a:spcBef>
        <a:spcAft>
          <a:spcPct val="0"/>
        </a:spcAft>
        <a:buChar char="•"/>
        <a:defRPr sz="5461">
          <a:solidFill>
            <a:schemeClr val="tx1"/>
          </a:solidFill>
          <a:latin typeface="+mn-lt"/>
        </a:defRPr>
      </a:lvl3pPr>
      <a:lvl4pPr marL="3696924" indent="-525414" algn="l" defTabSz="6163301" rtl="0" eaLnBrk="0" fontAlgn="base" hangingPunct="0">
        <a:spcBef>
          <a:spcPct val="20000"/>
        </a:spcBef>
        <a:spcAft>
          <a:spcPct val="0"/>
        </a:spcAft>
        <a:buChar char="–"/>
        <a:defRPr sz="4595">
          <a:solidFill>
            <a:schemeClr val="tx1"/>
          </a:solidFill>
          <a:latin typeface="+mn-lt"/>
        </a:defRPr>
      </a:lvl4pPr>
      <a:lvl5pPr marL="4754093" indent="-525414" algn="l" defTabSz="6163301" rtl="0" eaLnBrk="0" fontAlgn="base" hangingPunct="0">
        <a:spcBef>
          <a:spcPct val="20000"/>
        </a:spcBef>
        <a:spcAft>
          <a:spcPct val="0"/>
        </a:spcAft>
        <a:buChar char="•"/>
        <a:defRPr sz="4595">
          <a:solidFill>
            <a:schemeClr val="tx1"/>
          </a:solidFill>
          <a:latin typeface="+mn-lt"/>
        </a:defRPr>
      </a:lvl5pPr>
      <a:lvl6pPr marL="5058543" indent="-528505" algn="l" defTabSz="6165886" rtl="0" eaLnBrk="0" fontAlgn="base" hangingPunct="0">
        <a:spcBef>
          <a:spcPct val="20000"/>
        </a:spcBef>
        <a:spcAft>
          <a:spcPct val="0"/>
        </a:spcAft>
        <a:buChar char="•"/>
        <a:defRPr sz="4689">
          <a:solidFill>
            <a:schemeClr val="tx1"/>
          </a:solidFill>
          <a:latin typeface="+mn-lt"/>
        </a:defRPr>
      </a:lvl6pPr>
      <a:lvl7pPr marL="5360546" indent="-528505" algn="l" defTabSz="6165886" rtl="0" eaLnBrk="0" fontAlgn="base" hangingPunct="0">
        <a:spcBef>
          <a:spcPct val="20000"/>
        </a:spcBef>
        <a:spcAft>
          <a:spcPct val="0"/>
        </a:spcAft>
        <a:buChar char="•"/>
        <a:defRPr sz="4689">
          <a:solidFill>
            <a:schemeClr val="tx1"/>
          </a:solidFill>
          <a:latin typeface="+mn-lt"/>
        </a:defRPr>
      </a:lvl7pPr>
      <a:lvl8pPr marL="5662549" indent="-528505" algn="l" defTabSz="6165886" rtl="0" eaLnBrk="0" fontAlgn="base" hangingPunct="0">
        <a:spcBef>
          <a:spcPct val="20000"/>
        </a:spcBef>
        <a:spcAft>
          <a:spcPct val="0"/>
        </a:spcAft>
        <a:buChar char="•"/>
        <a:defRPr sz="4689">
          <a:solidFill>
            <a:schemeClr val="tx1"/>
          </a:solidFill>
          <a:latin typeface="+mn-lt"/>
        </a:defRPr>
      </a:lvl8pPr>
      <a:lvl9pPr marL="5964550" indent="-528505" algn="l" defTabSz="6165886" rtl="0" eaLnBrk="0" fontAlgn="base" hangingPunct="0">
        <a:spcBef>
          <a:spcPct val="20000"/>
        </a:spcBef>
        <a:spcAft>
          <a:spcPct val="0"/>
        </a:spcAft>
        <a:buChar char="•"/>
        <a:defRPr sz="4689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1pPr>
      <a:lvl2pPr marL="302003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2pPr>
      <a:lvl3pPr marL="604005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3pPr>
      <a:lvl4pPr marL="906008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4pPr>
      <a:lvl5pPr marL="1208010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5pPr>
      <a:lvl6pPr marL="1510013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6pPr>
      <a:lvl7pPr marL="1812015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7pPr>
      <a:lvl8pPr marL="2114018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8pPr>
      <a:lvl9pPr marL="2416020" algn="l" defTabSz="604005" rtl="0" eaLnBrk="1" latinLnBrk="0" hangingPunct="1">
        <a:defRPr sz="11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  <a:alpha val="901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Box 4">
            <a:extLst>
              <a:ext uri="{FF2B5EF4-FFF2-40B4-BE49-F238E27FC236}">
                <a16:creationId xmlns:a16="http://schemas.microsoft.com/office/drawing/2014/main" id="{9214007D-081A-73C7-D631-4347AA369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3727" y="1677927"/>
            <a:ext cx="14367895" cy="83099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en-US" altLang="nl-NL" sz="4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ITU </a:t>
            </a:r>
            <a:r>
              <a:rPr lang="en-US" altLang="nl-NL" sz="4800" dirty="0" err="1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NovaNexus</a:t>
            </a:r>
            <a:r>
              <a:rPr lang="en-US" altLang="nl-NL" sz="4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: ITU Portal Architecture</a:t>
            </a:r>
            <a:endParaRPr lang="en-GB" altLang="nl-NL" sz="4800" b="1" dirty="0">
              <a:solidFill>
                <a:srgbClr val="343869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076" name="TextBox 5">
            <a:extLst>
              <a:ext uri="{FF2B5EF4-FFF2-40B4-BE49-F238E27FC236}">
                <a16:creationId xmlns:a16="http://schemas.microsoft.com/office/drawing/2014/main" id="{5009C0F6-49E1-4861-D61C-10D46362C4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6223" y="2898859"/>
            <a:ext cx="13363665" cy="646331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en-US" altLang="nl-NL" sz="36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Muhammad Abdul Qadir and Muhammad Samad</a:t>
            </a:r>
            <a:endParaRPr lang="en-GB" altLang="nl-NL" sz="3600" dirty="0">
              <a:solidFill>
                <a:srgbClr val="343869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" name="TextBox 51">
            <a:extLst>
              <a:ext uri="{FF2B5EF4-FFF2-40B4-BE49-F238E27FC236}">
                <a16:creationId xmlns:a16="http://schemas.microsoft.com/office/drawing/2014/main" id="{9B70D213-CFD5-6C1C-3C95-176BD342DE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101" y="3556366"/>
            <a:ext cx="18475727" cy="95410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en-US" altLang="nl-NL" sz="2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           Dr </a:t>
            </a:r>
            <a:r>
              <a:rPr lang="en-US" altLang="nl-NL" sz="2800" dirty="0" err="1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Zunnurain</a:t>
            </a:r>
            <a:r>
              <a:rPr lang="en-US" altLang="nl-NL" sz="2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 Hussain |</a:t>
            </a:r>
            <a:r>
              <a:rPr lang="en-US" altLang="nl-NL" sz="2800" b="1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altLang="nl-NL" sz="2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Sir Umair Makhdoom</a:t>
            </a:r>
            <a:br>
              <a:rPr lang="en-US" altLang="nl-NL" sz="2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</a:br>
            <a:r>
              <a:rPr lang="en-US" altLang="nl-NL" sz="2800" dirty="0">
                <a:solidFill>
                  <a:srgbClr val="343869"/>
                </a:solidFill>
                <a:latin typeface="+mj-lt"/>
                <a:cs typeface="Arial" panose="020B0604020202020204" pitchFamily="34" charset="0"/>
              </a:rPr>
              <a:t>Semester Project | Dec 2025</a:t>
            </a:r>
            <a:endParaRPr lang="en-GB" altLang="nl-NL" sz="2800" dirty="0">
              <a:solidFill>
                <a:srgbClr val="343869"/>
              </a:solidFill>
              <a:latin typeface="+mj-lt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933D8AF-5449-76AB-5681-86C9193CC0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914607"/>
              </p:ext>
            </p:extLst>
          </p:nvPr>
        </p:nvGraphicFramePr>
        <p:xfrm>
          <a:off x="10699812" y="19327769"/>
          <a:ext cx="3857304" cy="1854125"/>
        </p:xfrm>
        <a:graphic>
          <a:graphicData uri="http://schemas.openxmlformats.org/drawingml/2006/table">
            <a:tbl>
              <a:tblPr/>
              <a:tblGrid>
                <a:gridCol w="1581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89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37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0668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Title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405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Value 1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405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Value 2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05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Value 3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9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242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Value 4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11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12</a:t>
                      </a:r>
                    </a:p>
                  </a:txBody>
                  <a:tcPr marL="6289" marR="6289" marT="62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03" name="TextBox 8">
            <a:extLst>
              <a:ext uri="{FF2B5EF4-FFF2-40B4-BE49-F238E27FC236}">
                <a16:creationId xmlns:a16="http://schemas.microsoft.com/office/drawing/2014/main" id="{628BBFB5-0CE5-BC3F-CBA5-18BAC3D9B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40625" y="19726290"/>
            <a:ext cx="3006349" cy="70076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nl-NL" sz="1318">
                <a:latin typeface="+mj-lt"/>
                <a:cs typeface="Arial" panose="020B0604020202020204" pitchFamily="34" charset="0"/>
              </a:rPr>
              <a:t>This table only shows key figures &amp; is easily understood. The side box gives a brief description of what is in the table</a:t>
            </a:r>
            <a:endParaRPr lang="en-GB" altLang="nl-NL" sz="1318">
              <a:latin typeface="+mj-lt"/>
              <a:cs typeface="Arial" panose="020B0604020202020204" pitchFamily="34" charset="0"/>
            </a:endParaRPr>
          </a:p>
        </p:txBody>
      </p:sp>
      <p:sp>
        <p:nvSpPr>
          <p:cNvPr id="3106" name="TextBox 9">
            <a:extLst>
              <a:ext uri="{FF2B5EF4-FFF2-40B4-BE49-F238E27FC236}">
                <a16:creationId xmlns:a16="http://schemas.microsoft.com/office/drawing/2014/main" id="{F30919DA-3109-8055-F50D-A522F4DA5A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9665" y="18955676"/>
            <a:ext cx="5421787" cy="29559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nl-NL" sz="1321" dirty="0">
                <a:latin typeface="+mj-lt"/>
                <a:cs typeface="Arial" panose="020B0604020202020204" pitchFamily="34" charset="0"/>
              </a:rPr>
              <a:t>Table 1 – How to build a table for a poster</a:t>
            </a:r>
            <a:endParaRPr lang="en-GB" altLang="nl-NL" sz="132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3107" name="TextBox 59">
            <a:extLst>
              <a:ext uri="{FF2B5EF4-FFF2-40B4-BE49-F238E27FC236}">
                <a16:creationId xmlns:a16="http://schemas.microsoft.com/office/drawing/2014/main" id="{B9266616-7883-D4FA-6F5F-43B65F69A7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76133" y="25377465"/>
            <a:ext cx="3006349" cy="11086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nl-NL" sz="1321" dirty="0">
                <a:latin typeface="+mj-lt"/>
                <a:cs typeface="Arial" panose="020B0604020202020204" pitchFamily="34" charset="0"/>
              </a:rPr>
              <a:t>This figure shows trends &amp; is easily understood.</a:t>
            </a:r>
          </a:p>
          <a:p>
            <a:pPr>
              <a:defRPr/>
            </a:pPr>
            <a:r>
              <a:rPr lang="en-AU" altLang="nl-NL" sz="1321" dirty="0">
                <a:latin typeface="+mj-lt"/>
                <a:cs typeface="Arial" panose="020B0604020202020204" pitchFamily="34" charset="0"/>
              </a:rPr>
              <a:t>The side box gives a brief description of what is in the figure.</a:t>
            </a:r>
          </a:p>
          <a:p>
            <a:pPr>
              <a:defRPr/>
            </a:pPr>
            <a:endParaRPr lang="en-GB" altLang="nl-NL" sz="132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3180" name="Text Box 627">
            <a:extLst>
              <a:ext uri="{FF2B5EF4-FFF2-40B4-BE49-F238E27FC236}">
                <a16:creationId xmlns:a16="http://schemas.microsoft.com/office/drawing/2014/main" id="{CB2A9C1A-D9A5-ACAD-5110-1D0981623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87126" y="21948282"/>
            <a:ext cx="7986276" cy="102002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defRPr/>
            </a:pPr>
            <a:r>
              <a:rPr lang="en-GB" altLang="en-US" sz="1507">
                <a:latin typeface="+mj-lt"/>
                <a:cs typeface="Arial" panose="020B0604020202020204" pitchFamily="34" charset="0"/>
              </a:rPr>
              <a:t>Enter your discussion text here.</a:t>
            </a:r>
          </a:p>
          <a:p>
            <a:pPr algn="just">
              <a:defRPr/>
            </a:pPr>
            <a:r>
              <a:rPr lang="en-GB" altLang="en-US" sz="1507">
                <a:latin typeface="+mj-lt"/>
                <a:cs typeface="Arial" panose="020B0604020202020204" pitchFamily="34" charset="0"/>
              </a:rPr>
              <a:t>Enter your discussion text here</a:t>
            </a:r>
          </a:p>
          <a:p>
            <a:pPr algn="just">
              <a:defRPr/>
            </a:pPr>
            <a:r>
              <a:rPr lang="en-GB" altLang="en-US" sz="1507">
                <a:latin typeface="+mj-lt"/>
                <a:cs typeface="Arial" panose="020B0604020202020204" pitchFamily="34" charset="0"/>
              </a:rPr>
              <a:t>Enter your discussion text here</a:t>
            </a:r>
          </a:p>
          <a:p>
            <a:pPr algn="just">
              <a:defRPr/>
            </a:pPr>
            <a:r>
              <a:rPr lang="en-GB" altLang="en-US" sz="1507">
                <a:latin typeface="+mj-lt"/>
                <a:cs typeface="Arial" panose="020B0604020202020204" pitchFamily="34" charset="0"/>
              </a:rPr>
              <a:t>Enter your discussion text here</a:t>
            </a:r>
          </a:p>
        </p:txBody>
      </p:sp>
      <p:sp>
        <p:nvSpPr>
          <p:cNvPr id="3117" name="Rectangle 9">
            <a:extLst>
              <a:ext uri="{FF2B5EF4-FFF2-40B4-BE49-F238E27FC236}">
                <a16:creationId xmlns:a16="http://schemas.microsoft.com/office/drawing/2014/main" id="{D83C64A0-8076-374A-F61B-9EFBF2A4A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42" y="13686697"/>
            <a:ext cx="20132178" cy="28502175"/>
          </a:xfrm>
          <a:prstGeom prst="rect">
            <a:avLst/>
          </a:prstGeom>
          <a:noFill/>
          <a:ln w="50800" algn="ctr">
            <a:noFill/>
            <a:round/>
            <a:headEnd type="none" w="sm" len="sm"/>
            <a:tailEnd type="none" w="sm" len="sm"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endParaRPr lang="en-US" altLang="en-US" sz="1586">
              <a:latin typeface="+mj-lt"/>
            </a:endParaRPr>
          </a:p>
        </p:txBody>
      </p:sp>
      <p:grpSp>
        <p:nvGrpSpPr>
          <p:cNvPr id="3116" name="Group 27">
            <a:extLst>
              <a:ext uri="{FF2B5EF4-FFF2-40B4-BE49-F238E27FC236}">
                <a16:creationId xmlns:a16="http://schemas.microsoft.com/office/drawing/2014/main" id="{305116B5-BC95-B2DE-AD1D-A80C2A0FA011}"/>
              </a:ext>
            </a:extLst>
          </p:cNvPr>
          <p:cNvGrpSpPr>
            <a:grpSpLocks/>
          </p:cNvGrpSpPr>
          <p:nvPr/>
        </p:nvGrpSpPr>
        <p:grpSpPr bwMode="auto">
          <a:xfrm>
            <a:off x="787963" y="18743265"/>
            <a:ext cx="8841457" cy="11155412"/>
            <a:chOff x="863600" y="8547417"/>
            <a:chExt cx="9391650" cy="10509386"/>
          </a:xfrm>
        </p:grpSpPr>
        <p:grpSp>
          <p:nvGrpSpPr>
            <p:cNvPr id="3163" name="Group 17">
              <a:extLst>
                <a:ext uri="{FF2B5EF4-FFF2-40B4-BE49-F238E27FC236}">
                  <a16:creationId xmlns:a16="http://schemas.microsoft.com/office/drawing/2014/main" id="{827A344B-DF2A-3EC6-AE06-5C0735DC87D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4723" y="8564560"/>
              <a:ext cx="9390527" cy="10492243"/>
              <a:chOff x="1306094" y="14758795"/>
              <a:chExt cx="13141818" cy="16715236"/>
            </a:xfrm>
          </p:grpSpPr>
          <p:sp>
            <p:nvSpPr>
              <p:cNvPr id="6" name="Rectangle 34">
                <a:extLst>
                  <a:ext uri="{FF2B5EF4-FFF2-40B4-BE49-F238E27FC236}">
                    <a16:creationId xmlns:a16="http://schemas.microsoft.com/office/drawing/2014/main" id="{25ECAC11-19F9-4AB2-4953-69702FE7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6094" y="14758795"/>
                <a:ext cx="13141818" cy="16715236"/>
              </a:xfrm>
              <a:prstGeom prst="rect">
                <a:avLst/>
              </a:prstGeom>
              <a:solidFill>
                <a:schemeClr val="bg1"/>
              </a:solidFill>
              <a:ln w="50800" algn="ctr">
                <a:noFill/>
                <a:round/>
                <a:headEnd type="none" w="sm" len="sm"/>
                <a:tailEnd type="none" w="sm" len="sm"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>
                  <a:defRPr/>
                </a:pPr>
                <a:br>
                  <a:rPr lang="nl-NL" altLang="nl-NL" sz="3766" b="1" dirty="0">
                    <a:solidFill>
                      <a:srgbClr val="2C617F"/>
                    </a:solidFill>
                    <a:latin typeface="+mj-lt"/>
                    <a:cs typeface="Arial" panose="020B0604020202020204" pitchFamily="34" charset="0"/>
                  </a:rPr>
                </a:br>
                <a:endParaRPr lang="nl-NL" altLang="nl-NL" sz="1586" dirty="0">
                  <a:latin typeface="+mj-lt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64A67F7-C7C5-1D31-8714-CEBCC489B115}"/>
                  </a:ext>
                </a:extLst>
              </p:cNvPr>
              <p:cNvSpPr txBox="1"/>
              <p:nvPr/>
            </p:nvSpPr>
            <p:spPr>
              <a:xfrm>
                <a:off x="1746092" y="15980492"/>
                <a:ext cx="12341963" cy="57346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endParaRPr lang="en-US" altLang="en-US" sz="1883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64" name="Rectangle 26">
              <a:extLst>
                <a:ext uri="{FF2B5EF4-FFF2-40B4-BE49-F238E27FC236}">
                  <a16:creationId xmlns:a16="http://schemas.microsoft.com/office/drawing/2014/main" id="{36B6E8AD-781A-396A-B643-659C86250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600" y="8547417"/>
              <a:ext cx="9369193" cy="913974"/>
            </a:xfrm>
            <a:prstGeom prst="rect">
              <a:avLst/>
            </a:prstGeom>
            <a:solidFill>
              <a:srgbClr val="4E527E"/>
            </a:solidFill>
            <a:ln>
              <a:noFill/>
            </a:ln>
          </p:spPr>
          <p:txBody>
            <a:bodyPr/>
            <a:lstStyle/>
            <a:p>
              <a:pPr algn="ctr">
                <a:defRPr/>
              </a:pPr>
              <a:r>
                <a:rPr lang="en-US" sz="3766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Unified Ecosystem Overview</a:t>
              </a:r>
              <a:endParaRPr lang="en-AU" altLang="en-US" sz="3766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endParaRPr>
            </a:p>
          </p:txBody>
        </p:sp>
      </p:grpSp>
      <p:grpSp>
        <p:nvGrpSpPr>
          <p:cNvPr id="3175" name="Group 29">
            <a:extLst>
              <a:ext uri="{FF2B5EF4-FFF2-40B4-BE49-F238E27FC236}">
                <a16:creationId xmlns:a16="http://schemas.microsoft.com/office/drawing/2014/main" id="{061E602C-A571-13FD-6EE5-FDDF79F9E259}"/>
              </a:ext>
            </a:extLst>
          </p:cNvPr>
          <p:cNvGrpSpPr>
            <a:grpSpLocks/>
          </p:cNvGrpSpPr>
          <p:nvPr/>
        </p:nvGrpSpPr>
        <p:grpSpPr bwMode="auto">
          <a:xfrm>
            <a:off x="934624" y="37719741"/>
            <a:ext cx="8824227" cy="11002281"/>
            <a:chOff x="860606" y="14869134"/>
            <a:chExt cx="9399946" cy="23569763"/>
          </a:xfrm>
        </p:grpSpPr>
        <p:grpSp>
          <p:nvGrpSpPr>
            <p:cNvPr id="3179" name="Group 16">
              <a:extLst>
                <a:ext uri="{FF2B5EF4-FFF2-40B4-BE49-F238E27FC236}">
                  <a16:creationId xmlns:a16="http://schemas.microsoft.com/office/drawing/2014/main" id="{A3124CBB-5E93-81D8-3B30-ED00CC839B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0606" y="15757040"/>
              <a:ext cx="9390062" cy="22681857"/>
              <a:chOff x="1315539" y="27866933"/>
              <a:chExt cx="13343085" cy="29290484"/>
            </a:xfrm>
          </p:grpSpPr>
          <p:sp>
            <p:nvSpPr>
              <p:cNvPr id="3182" name="Rectangle 37">
                <a:extLst>
                  <a:ext uri="{FF2B5EF4-FFF2-40B4-BE49-F238E27FC236}">
                    <a16:creationId xmlns:a16="http://schemas.microsoft.com/office/drawing/2014/main" id="{8EF9D896-0835-7038-7669-9C6CF403A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5539" y="27866933"/>
                <a:ext cx="13343085" cy="2929048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lvl1pPr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>
                  <a:defRPr/>
                </a:pPr>
                <a:endParaRPr lang="nl-NL" altLang="nl-NL" sz="3766" b="1" dirty="0">
                  <a:solidFill>
                    <a:srgbClr val="2C617F"/>
                  </a:solidFill>
                  <a:latin typeface="+mj-lt"/>
                  <a:cs typeface="Arial" panose="020B0604020202020204" pitchFamily="34" charset="0"/>
                </a:endParaRPr>
              </a:p>
            </p:txBody>
          </p:sp>
          <p:sp>
            <p:nvSpPr>
              <p:cNvPr id="3183" name="Text Box 627">
                <a:extLst>
                  <a:ext uri="{FF2B5EF4-FFF2-40B4-BE49-F238E27FC236}">
                    <a16:creationId xmlns:a16="http://schemas.microsoft.com/office/drawing/2014/main" id="{F2FB5645-C720-AC98-3878-2F5E295DD9A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5300" y="30245802"/>
                <a:ext cx="12092071" cy="117214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defTabSz="7620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defTabSz="7620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defTabSz="7620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defTabSz="7620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defTabSz="762000"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defRPr/>
                </a:pPr>
                <a:endParaRPr lang="en-GB" altLang="en-US" sz="1883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81" name="Rectangle 28">
              <a:extLst>
                <a:ext uri="{FF2B5EF4-FFF2-40B4-BE49-F238E27FC236}">
                  <a16:creationId xmlns:a16="http://schemas.microsoft.com/office/drawing/2014/main" id="{D3EA9072-77C4-749C-0E71-64BDC8C5F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8563" y="14869134"/>
              <a:ext cx="9361989" cy="2459976"/>
            </a:xfrm>
            <a:prstGeom prst="rect">
              <a:avLst/>
            </a:prstGeom>
            <a:solidFill>
              <a:srgbClr val="4E527E"/>
            </a:solidFill>
            <a:ln>
              <a:noFill/>
            </a:ln>
          </p:spPr>
          <p:txBody>
            <a:bodyPr/>
            <a:lstStyle/>
            <a:p>
              <a:pPr algn="ctr">
                <a:defRPr/>
              </a:pPr>
              <a:r>
                <a:rPr lang="en-AU" altLang="en-US" sz="40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Methodology</a:t>
              </a:r>
              <a:endParaRPr lang="en-AU" altLang="en-US" sz="24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endParaRPr>
            </a:p>
          </p:txBody>
        </p:sp>
      </p:grpSp>
      <p:grpSp>
        <p:nvGrpSpPr>
          <p:cNvPr id="3114" name="Group 25">
            <a:extLst>
              <a:ext uri="{FF2B5EF4-FFF2-40B4-BE49-F238E27FC236}">
                <a16:creationId xmlns:a16="http://schemas.microsoft.com/office/drawing/2014/main" id="{B9FE711F-EB22-4482-B993-6C6C1FA18A55}"/>
              </a:ext>
            </a:extLst>
          </p:cNvPr>
          <p:cNvGrpSpPr>
            <a:grpSpLocks/>
          </p:cNvGrpSpPr>
          <p:nvPr/>
        </p:nvGrpSpPr>
        <p:grpSpPr bwMode="auto">
          <a:xfrm>
            <a:off x="872631" y="5460520"/>
            <a:ext cx="18453163" cy="12728768"/>
            <a:chOff x="850862" y="4134570"/>
            <a:chExt cx="19600901" cy="4326247"/>
          </a:xfrm>
        </p:grpSpPr>
        <p:sp>
          <p:nvSpPr>
            <p:cNvPr id="14" name="Rectangle 34">
              <a:extLst>
                <a:ext uri="{FF2B5EF4-FFF2-40B4-BE49-F238E27FC236}">
                  <a16:creationId xmlns:a16="http://schemas.microsoft.com/office/drawing/2014/main" id="{DDF43B03-BCE9-DA92-DCCC-C389054BD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300" y="4134570"/>
              <a:ext cx="19575463" cy="4326247"/>
            </a:xfrm>
            <a:prstGeom prst="rect">
              <a:avLst/>
            </a:prstGeom>
            <a:solidFill>
              <a:schemeClr val="bg1"/>
            </a:solidFill>
            <a:ln w="50800" algn="ctr">
              <a:noFill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defRPr/>
              </a:pPr>
              <a:endParaRPr lang="nl-NL" altLang="nl-NL" sz="1586" dirty="0">
                <a:latin typeface="+mj-lt"/>
              </a:endParaRPr>
            </a:p>
          </p:txBody>
        </p:sp>
        <p:sp>
          <p:nvSpPr>
            <p:cNvPr id="3170" name="Rectangle 22">
              <a:extLst>
                <a:ext uri="{FF2B5EF4-FFF2-40B4-BE49-F238E27FC236}">
                  <a16:creationId xmlns:a16="http://schemas.microsoft.com/office/drawing/2014/main" id="{9601F8F2-E71F-377A-AAA6-F3EB67304C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862" y="4136104"/>
              <a:ext cx="9901170" cy="253336"/>
            </a:xfrm>
            <a:prstGeom prst="rect">
              <a:avLst/>
            </a:prstGeom>
            <a:solidFill>
              <a:srgbClr val="4E527E"/>
            </a:solidFill>
            <a:ln>
              <a:noFill/>
            </a:ln>
          </p:spPr>
          <p:txBody>
            <a:bodyPr/>
            <a:lstStyle/>
            <a:p>
              <a:pPr algn="ctr">
                <a:defRPr/>
              </a:pPr>
              <a:r>
                <a:rPr lang="en-AU" altLang="en-US" sz="3800" b="1" dirty="0">
                  <a:solidFill>
                    <a:schemeClr val="bg1"/>
                  </a:solidFill>
                  <a:latin typeface="+mj-lt"/>
                  <a:cs typeface="Arial" panose="020B0604020202020204" pitchFamily="34" charset="0"/>
                </a:rPr>
                <a:t>Introduction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A09772C-15BE-0D9B-5AAE-7D2D6B60B7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2036" y="6486809"/>
            <a:ext cx="9014647" cy="2397497"/>
          </a:xfrm>
          <a:prstGeom prst="rect">
            <a:avLst/>
          </a:prstGeom>
          <a:noFill/>
          <a:ln>
            <a:noFill/>
          </a:ln>
        </p:spPr>
        <p:txBody>
          <a:bodyPr wrap="square" lIns="60813" tIns="30407" rIns="60813" bIns="30407">
            <a:spAutoFit/>
          </a:bodyPr>
          <a:lstStyle>
            <a:lvl1pPr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762000"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br>
              <a:rPr lang="en-AU" altLang="en-US" sz="1883" b="1" dirty="0">
                <a:latin typeface="+mj-lt"/>
                <a:cs typeface="Arial" panose="020B0604020202020204" pitchFamily="34" charset="0"/>
              </a:rPr>
            </a:br>
            <a:endParaRPr lang="en-AU" altLang="en-US" sz="1883" b="1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endParaRPr lang="en-AU" altLang="en-US" sz="1883" b="1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endParaRPr lang="en-AU" altLang="en-US" sz="1883" b="1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endParaRPr lang="en-AU" altLang="en-US" sz="1883" b="1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endParaRPr lang="en-AU" altLang="en-US" sz="1883" b="1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endParaRPr lang="en-AU" altLang="en-US" sz="1883" dirty="0">
              <a:latin typeface="+mj-lt"/>
              <a:cs typeface="Arial" panose="020B0604020202020204" pitchFamily="34" charset="0"/>
            </a:endParaRPr>
          </a:p>
          <a:p>
            <a:pPr>
              <a:defRPr/>
            </a:pPr>
            <a:r>
              <a:rPr lang="en-US" sz="2000" dirty="0">
                <a:latin typeface="+mj-lt"/>
              </a:rPr>
              <a:t>.</a:t>
            </a:r>
            <a:endParaRPr lang="en-GB" altLang="en-US" sz="2000" dirty="0">
              <a:latin typeface="+mj-lt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26BF5DC-1E94-A4EF-F899-DCDB14B12A7E}"/>
              </a:ext>
            </a:extLst>
          </p:cNvPr>
          <p:cNvGrpSpPr/>
          <p:nvPr/>
        </p:nvGrpSpPr>
        <p:grpSpPr>
          <a:xfrm>
            <a:off x="10576133" y="19084650"/>
            <a:ext cx="8821372" cy="10814028"/>
            <a:chOff x="10447169" y="18189069"/>
            <a:chExt cx="8821372" cy="14836318"/>
          </a:xfrm>
        </p:grpSpPr>
        <p:sp>
          <p:nvSpPr>
            <p:cNvPr id="3167" name="Rectangle 43">
              <a:extLst>
                <a:ext uri="{FF2B5EF4-FFF2-40B4-BE49-F238E27FC236}">
                  <a16:creationId xmlns:a16="http://schemas.microsoft.com/office/drawing/2014/main" id="{AA9434BF-0E41-5A5B-A891-8898E943A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47169" y="18189069"/>
              <a:ext cx="8821372" cy="14836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>
              <a:lvl1pPr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defRPr/>
              </a:pPr>
              <a:endParaRPr lang="nl-NL" altLang="nl-NL" sz="1883" b="1" dirty="0">
                <a:solidFill>
                  <a:srgbClr val="2C617F"/>
                </a:solidFill>
                <a:latin typeface="+mj-lt"/>
                <a:cs typeface="Arial" panose="020B0604020202020204" pitchFamily="34" charset="0"/>
              </a:endParaRPr>
            </a:p>
          </p:txBody>
        </p:sp>
        <p:sp>
          <p:nvSpPr>
            <p:cNvPr id="3150" name="Text Box 627">
              <a:extLst>
                <a:ext uri="{FF2B5EF4-FFF2-40B4-BE49-F238E27FC236}">
                  <a16:creationId xmlns:a16="http://schemas.microsoft.com/office/drawing/2014/main" id="{55BF5C6B-41E6-80D8-2FC5-5E9AF1CD29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38109" y="18464045"/>
              <a:ext cx="7987332" cy="68414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lvl1pPr defTabSz="7620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defTabSz="7620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defTabSz="7620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defTabSz="7620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defTabSz="762000"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50000"/>
                </a:lnSpc>
              </a:pPr>
              <a:endParaRPr lang="en-US" sz="2000" dirty="0">
                <a:latin typeface="+mj-lt"/>
              </a:endParaRPr>
            </a:p>
          </p:txBody>
        </p:sp>
      </p:grpSp>
      <p:pic>
        <p:nvPicPr>
          <p:cNvPr id="9" name="Picture 8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4244CD36-36E7-E3B9-F5EA-33C392C25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9888" y="1263540"/>
            <a:ext cx="2406463" cy="2406463"/>
          </a:xfrm>
          <a:prstGeom prst="rect">
            <a:avLst/>
          </a:prstGeom>
        </p:spPr>
      </p:pic>
      <p:pic>
        <p:nvPicPr>
          <p:cNvPr id="20" name="Picture 19" descr="A diagram of a computer&#10;&#10;AI-generated content may be incorrect.">
            <a:extLst>
              <a:ext uri="{FF2B5EF4-FFF2-40B4-BE49-F238E27FC236}">
                <a16:creationId xmlns:a16="http://schemas.microsoft.com/office/drawing/2014/main" id="{657ED335-E38A-F44D-EB56-950BC8B76B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77" y="10353986"/>
            <a:ext cx="13253713" cy="7397421"/>
          </a:xfrm>
          <a:prstGeom prst="rect">
            <a:avLst/>
          </a:prstGeom>
        </p:spPr>
      </p:pic>
      <p:pic>
        <p:nvPicPr>
          <p:cNvPr id="53" name="Picture 52" descr="A diagram of a computer system">
            <a:extLst>
              <a:ext uri="{FF2B5EF4-FFF2-40B4-BE49-F238E27FC236}">
                <a16:creationId xmlns:a16="http://schemas.microsoft.com/office/drawing/2014/main" id="{4BD0FDF8-F191-DF07-C828-D12938CB3A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511" y="25434708"/>
            <a:ext cx="8820316" cy="4388470"/>
          </a:xfrm>
          <a:prstGeom prst="rect">
            <a:avLst/>
          </a:prstGeom>
        </p:spPr>
      </p:pic>
      <p:pic>
        <p:nvPicPr>
          <p:cNvPr id="56" name="Picture 55" descr="A colorful hexagons and lines&#10;&#10;AI-generated content may be incorrect.">
            <a:extLst>
              <a:ext uri="{FF2B5EF4-FFF2-40B4-BE49-F238E27FC236}">
                <a16:creationId xmlns:a16="http://schemas.microsoft.com/office/drawing/2014/main" id="{7ABFE2FD-5B6C-25A6-8B4D-2075139C2D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75" y="19665959"/>
            <a:ext cx="8747261" cy="4771233"/>
          </a:xfrm>
          <a:prstGeom prst="rect">
            <a:avLst/>
          </a:prstGeom>
        </p:spPr>
      </p:pic>
      <p:sp>
        <p:nvSpPr>
          <p:cNvPr id="57" name="Rectangle 2">
            <a:extLst>
              <a:ext uri="{FF2B5EF4-FFF2-40B4-BE49-F238E27FC236}">
                <a16:creationId xmlns:a16="http://schemas.microsoft.com/office/drawing/2014/main" id="{270841AB-976F-E4D4-1D21-17A2D63AFB6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0944497" y="20071318"/>
            <a:ext cx="8292331" cy="5011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Microservices Structure: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Decouples logic into distinct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User Management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Academic &amp; Messaging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and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Course </a:t>
            </a:r>
            <a:r>
              <a:rPr kumimoji="0" lang="en-PK" altLang="en-PK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Enrollment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services for modular scalability.</a:t>
            </a:r>
            <a:endParaRPr kumimoji="0" lang="en-US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Traffic Routing: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Utilizes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Nginx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efficiently route traffic directly to the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PHP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web application engine.</a:t>
            </a:r>
            <a:endParaRPr kumimoji="0" lang="en-US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Hybrid Storage: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Integrates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MySQL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persistent data storage (grades, users) and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Redis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high-speed session caching.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F28EBB1E-E2F3-0B79-2A13-B195FF9EB1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3"/>
          <a:stretch>
            <a:fillRect/>
          </a:stretch>
        </p:blipFill>
        <p:spPr>
          <a:xfrm>
            <a:off x="1045823" y="984165"/>
            <a:ext cx="2445037" cy="2940483"/>
          </a:xfrm>
          <a:prstGeom prst="rect">
            <a:avLst/>
          </a:prstGeom>
        </p:spPr>
      </p:pic>
      <p:sp>
        <p:nvSpPr>
          <p:cNvPr id="3139" name="Rectangle 4">
            <a:extLst>
              <a:ext uri="{FF2B5EF4-FFF2-40B4-BE49-F238E27FC236}">
                <a16:creationId xmlns:a16="http://schemas.microsoft.com/office/drawing/2014/main" id="{DAB06A18-BF9E-6608-9BEA-3EDA62F5A7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0025" y="6741887"/>
            <a:ext cx="8814484" cy="3349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Problem: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Many universities use old, separate computer systems that do not "talk" to each other. This spreads data out and makes administrative work slow and difficult.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 Solution: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This project creates a "Unified University Portal." It is a single website that brings Admins, Faculty, and Students together in one place.</a:t>
            </a:r>
          </a:p>
        </p:txBody>
      </p:sp>
      <p:sp>
        <p:nvSpPr>
          <p:cNvPr id="3143" name="TextBox 3142">
            <a:extLst>
              <a:ext uri="{FF2B5EF4-FFF2-40B4-BE49-F238E27FC236}">
                <a16:creationId xmlns:a16="http://schemas.microsoft.com/office/drawing/2014/main" id="{FE74D233-A119-6A10-9A27-F4A3ABEE8824}"/>
              </a:ext>
            </a:extLst>
          </p:cNvPr>
          <p:cNvSpPr txBox="1"/>
          <p:nvPr/>
        </p:nvSpPr>
        <p:spPr>
          <a:xfrm>
            <a:off x="11291138" y="6737557"/>
            <a:ext cx="7698974" cy="3349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Ensure Scalability:</a:t>
            </a:r>
            <a:r>
              <a:rPr lang="en-US" sz="2400" dirty="0">
                <a:latin typeface="+mj-lt"/>
              </a:rPr>
              <a:t> Implement a microservices-based design to handle peak enrollment traffic without crashing.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Unify Access:</a:t>
            </a:r>
            <a:r>
              <a:rPr lang="en-US" sz="2400" dirty="0">
                <a:latin typeface="+mj-lt"/>
              </a:rPr>
              <a:t> Consolidate academic, administrative, and enrollment, functions into one platform.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Enhance Performance:</a:t>
            </a:r>
            <a:r>
              <a:rPr lang="en-US" sz="2400" dirty="0">
                <a:latin typeface="+mj-lt"/>
              </a:rPr>
              <a:t> Achieve sub-second dashboard load times using high-speed caching.</a:t>
            </a:r>
          </a:p>
        </p:txBody>
      </p:sp>
      <p:sp>
        <p:nvSpPr>
          <p:cNvPr id="3147" name="Rectangle 22">
            <a:extLst>
              <a:ext uri="{FF2B5EF4-FFF2-40B4-BE49-F238E27FC236}">
                <a16:creationId xmlns:a16="http://schemas.microsoft.com/office/drawing/2014/main" id="{FB1C29B1-4E8F-E4C5-0CA3-9129088EF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8109" y="5456515"/>
            <a:ext cx="8287685" cy="669022"/>
          </a:xfrm>
          <a:prstGeom prst="rect">
            <a:avLst/>
          </a:prstGeom>
          <a:solidFill>
            <a:srgbClr val="4E527E"/>
          </a:solidFill>
          <a:ln>
            <a:noFill/>
          </a:ln>
        </p:spPr>
        <p:txBody>
          <a:bodyPr/>
          <a:lstStyle/>
          <a:p>
            <a:pPr algn="ctr">
              <a:defRPr/>
            </a:pPr>
            <a:r>
              <a:rPr lang="en-AU" altLang="en-US" sz="38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Objective </a:t>
            </a:r>
          </a:p>
        </p:txBody>
      </p:sp>
      <p:sp>
        <p:nvSpPr>
          <p:cNvPr id="3149" name="Rectangle 6">
            <a:extLst>
              <a:ext uri="{FF2B5EF4-FFF2-40B4-BE49-F238E27FC236}">
                <a16:creationId xmlns:a16="http://schemas.microsoft.com/office/drawing/2014/main" id="{DD59263D-5EB7-DADD-8880-FD8A6C34D3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7584" y="25464066"/>
            <a:ext cx="7041074" cy="2795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Connects Everyone: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The "Unified Portal Core</a:t>
            </a:r>
            <a:r>
              <a:rPr kumimoji="0" lang="en-PK" altLang="en-PK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" links Students, Faculty, and Admins together in one place.</a:t>
            </a:r>
            <a:endParaRPr kumimoji="0" lang="en-US" altLang="en-PK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Shared Data: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Stores all university information in a central "Holistic Knowledge Base" so nothing is lost.</a:t>
            </a:r>
          </a:p>
        </p:txBody>
      </p:sp>
      <p:sp>
        <p:nvSpPr>
          <p:cNvPr id="3154" name="Rectangle 26">
            <a:extLst>
              <a:ext uri="{FF2B5EF4-FFF2-40B4-BE49-F238E27FC236}">
                <a16:creationId xmlns:a16="http://schemas.microsoft.com/office/drawing/2014/main" id="{3FA83C4E-3EA4-7A94-5AF3-4BE056256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6133" y="18758682"/>
            <a:ext cx="8820316" cy="809840"/>
          </a:xfrm>
          <a:prstGeom prst="rect">
            <a:avLst/>
          </a:prstGeom>
          <a:solidFill>
            <a:srgbClr val="4E527E"/>
          </a:solidFill>
          <a:ln>
            <a:noFill/>
          </a:ln>
        </p:spPr>
        <p:txBody>
          <a:bodyPr/>
          <a:lstStyle/>
          <a:p>
            <a:pPr algn="ctr">
              <a:defRPr/>
            </a:pPr>
            <a:r>
              <a:rPr lang="en-US" sz="3766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System Design</a:t>
            </a:r>
            <a:endParaRPr lang="en-AU" altLang="en-US" sz="3766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171" name="Picture 3170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980F97A1-2BD1-750D-37FF-1B4BDBCF0B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278" y="30330408"/>
            <a:ext cx="12725815" cy="6941354"/>
          </a:xfrm>
          <a:prstGeom prst="rect">
            <a:avLst/>
          </a:prstGeom>
        </p:spPr>
      </p:pic>
      <p:sp>
        <p:nvSpPr>
          <p:cNvPr id="3173" name="Rectangle 8">
            <a:extLst>
              <a:ext uri="{FF2B5EF4-FFF2-40B4-BE49-F238E27FC236}">
                <a16:creationId xmlns:a16="http://schemas.microsoft.com/office/drawing/2014/main" id="{2F492622-0714-B5DC-2A72-CC46542A2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2496" y="39202399"/>
            <a:ext cx="8620177" cy="7781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Traffic Entry &amp; Distribution: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Site access is managed via an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Internet Gateway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with traffic routed and balanced by the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Application Load Balancer (ALB)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through its DNS name.</a:t>
            </a:r>
            <a:endParaRPr kumimoji="0" lang="en-US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Scalable Compute: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PHP microservices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and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Nginx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reverse proxies run within auto-scaling, serverless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ECS Fargate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containers.</a:t>
            </a:r>
            <a:endParaRPr kumimoji="0" lang="en-US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Managed Data Layer: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Utilizes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Multi-AZ RDS MySQL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reliable persistent storage and </a:t>
            </a:r>
            <a:r>
              <a:rPr kumimoji="0" lang="en-PK" altLang="en-PK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ElastiCache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Redis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for high-speed session caching.</a:t>
            </a:r>
            <a:endParaRPr kumimoji="0" lang="en-US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PK" altLang="en-PK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Automated CI/CD: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Automated deployment pipeline powered by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GitHub Actions</a:t>
            </a:r>
            <a:r>
              <a:rPr kumimoji="0" lang="en-PK" altLang="en-PK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to build Docker images and deploy updates to ECS Fargate.</a:t>
            </a:r>
          </a:p>
        </p:txBody>
      </p:sp>
      <p:sp>
        <p:nvSpPr>
          <p:cNvPr id="3186" name="Rectangle 28">
            <a:extLst>
              <a:ext uri="{FF2B5EF4-FFF2-40B4-BE49-F238E27FC236}">
                <a16:creationId xmlns:a16="http://schemas.microsoft.com/office/drawing/2014/main" id="{621C79BF-8E0C-E589-9C95-CE802C5D8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9996" y="37719742"/>
            <a:ext cx="8812915" cy="1035539"/>
          </a:xfrm>
          <a:prstGeom prst="rect">
            <a:avLst/>
          </a:prstGeom>
          <a:solidFill>
            <a:srgbClr val="4E527E"/>
          </a:solidFill>
          <a:ln>
            <a:noFill/>
          </a:ln>
        </p:spPr>
        <p:txBody>
          <a:bodyPr/>
          <a:lstStyle/>
          <a:p>
            <a:pPr algn="ctr">
              <a:defRPr/>
            </a:pPr>
            <a:r>
              <a:rPr lang="en-AU" altLang="en-US" sz="3766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Tools and Platform</a:t>
            </a:r>
            <a:endParaRPr lang="en-AU" altLang="en-US" sz="2259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195" name="Picture 3194" descr="A group of logos on a white background&#10;&#10;AI-generated content may be incorrect.">
            <a:extLst>
              <a:ext uri="{FF2B5EF4-FFF2-40B4-BE49-F238E27FC236}">
                <a16:creationId xmlns:a16="http://schemas.microsoft.com/office/drawing/2014/main" id="{E5F338E3-2B32-28DD-70B4-B6B423F150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29996" y="38830782"/>
            <a:ext cx="8802187" cy="4770786"/>
          </a:xfrm>
          <a:prstGeom prst="rect">
            <a:avLst/>
          </a:prstGeom>
        </p:spPr>
      </p:pic>
      <p:pic>
        <p:nvPicPr>
          <p:cNvPr id="3197" name="Picture 3196" descr="A diagram of a business&#10;&#10;AI-generated content may be incorrect.">
            <a:extLst>
              <a:ext uri="{FF2B5EF4-FFF2-40B4-BE49-F238E27FC236}">
                <a16:creationId xmlns:a16="http://schemas.microsoft.com/office/drawing/2014/main" id="{A337884F-4EBA-3917-481C-9A1BECD7C0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807" y="43913772"/>
            <a:ext cx="9057709" cy="49405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14646"/>
      </a:accent1>
      <a:accent2>
        <a:srgbClr val="00AEEF"/>
      </a:accent2>
      <a:accent3>
        <a:srgbClr val="FFFFFF"/>
      </a:accent3>
      <a:accent4>
        <a:srgbClr val="000000"/>
      </a:accent4>
      <a:accent5>
        <a:srgbClr val="AAE2CA"/>
      </a:accent5>
      <a:accent6>
        <a:srgbClr val="00AEEF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FB2C0ED02AD4CAE4512665B0C0742" ma:contentTypeVersion="15" ma:contentTypeDescription="Create a new document." ma:contentTypeScope="" ma:versionID="c97f78099ba8329bfd7b450a6d12afe1">
  <xsd:schema xmlns:xsd="http://www.w3.org/2001/XMLSchema" xmlns:xs="http://www.w3.org/2001/XMLSchema" xmlns:p="http://schemas.microsoft.com/office/2006/metadata/properties" xmlns:ns2="3b235f2e-3e9b-486c-a1da-2f68a0d608ce" xmlns:ns3="1aba85bf-6de7-45a5-a382-822ec86ba5d5" targetNamespace="http://schemas.microsoft.com/office/2006/metadata/properties" ma:root="true" ma:fieldsID="84827d2b483227874f583052f3c9e5f2" ns2:_="" ns3:_="">
    <xsd:import namespace="3b235f2e-3e9b-486c-a1da-2f68a0d608ce"/>
    <xsd:import namespace="1aba85bf-6de7-45a5-a382-822ec86ba5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235f2e-3e9b-486c-a1da-2f68a0d608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8babe79-dfb6-408c-aa7a-07abcf6abb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ba85bf-6de7-45a5-a382-822ec86ba5d5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8b6a050-f602-42ed-807e-2f2955ab4217}" ma:internalName="TaxCatchAll" ma:showField="CatchAllData" ma:web="1aba85bf-6de7-45a5-a382-822ec86ba5d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b235f2e-3e9b-486c-a1da-2f68a0d608ce">
      <Terms xmlns="http://schemas.microsoft.com/office/infopath/2007/PartnerControls"/>
    </lcf76f155ced4ddcb4097134ff3c332f>
    <TaxCatchAll xmlns="1aba85bf-6de7-45a5-a382-822ec86ba5d5" xsi:nil="true"/>
  </documentManagement>
</p:properties>
</file>

<file path=customXml/itemProps1.xml><?xml version="1.0" encoding="utf-8"?>
<ds:datastoreItem xmlns:ds="http://schemas.openxmlformats.org/officeDocument/2006/customXml" ds:itemID="{9637C9AE-ABA0-4703-A86C-3EF178480D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235f2e-3e9b-486c-a1da-2f68a0d608ce"/>
    <ds:schemaRef ds:uri="1aba85bf-6de7-45a5-a382-822ec86ba5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111E7B-0B85-4C22-89E2-F37BFA0045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5B92FF-0B5D-4517-A838-AEB4BAB1F1B4}">
  <ds:schemaRefs>
    <ds:schemaRef ds:uri="http://schemas.microsoft.com/office/2006/metadata/properties"/>
    <ds:schemaRef ds:uri="http://schemas.microsoft.com/office/infopath/2007/PartnerControls"/>
    <ds:schemaRef ds:uri="4b68096e-0089-4258-b1cd-8072d6b830b8"/>
    <ds:schemaRef ds:uri="8a62c4b2-479e-4434-8dfd-2537b799c592"/>
    <ds:schemaRef ds:uri="3b235f2e-3e9b-486c-a1da-2f68a0d608ce"/>
    <ds:schemaRef ds:uri="1aba85bf-6de7-45a5-a382-822ec86ba5d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4703</TotalTime>
  <Words>441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IWA Poster Template</dc:title>
  <dc:creator>IWA</dc:creator>
  <cp:lastModifiedBy>03-134212-050</cp:lastModifiedBy>
  <cp:revision>185</cp:revision>
  <cp:lastPrinted>2014-04-23T11:18:47Z</cp:lastPrinted>
  <dcterms:created xsi:type="dcterms:W3CDTF">1998-03-23T12:07:48Z</dcterms:created>
  <dcterms:modified xsi:type="dcterms:W3CDTF">2026-01-02T16:21:51Z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axCatchAll">
    <vt:lpwstr/>
  </property>
  <property fmtid="{D5CDD505-2E9C-101B-9397-08002B2CF9AE}" pid="3" name="lcf76f155ced4ddcb4097134ff3c332f">
    <vt:lpwstr/>
  </property>
  <property fmtid="{D5CDD505-2E9C-101B-9397-08002B2CF9AE}" pid="4" name="MSIP_Label_37382bf1-026c-423b-a2f3-9729d1fde3ca_Enabled">
    <vt:lpwstr>true</vt:lpwstr>
  </property>
  <property fmtid="{D5CDD505-2E9C-101B-9397-08002B2CF9AE}" pid="5" name="MSIP_Label_37382bf1-026c-423b-a2f3-9729d1fde3ca_SetDate">
    <vt:lpwstr>2022-10-13T04:20:00Z</vt:lpwstr>
  </property>
  <property fmtid="{D5CDD505-2E9C-101B-9397-08002B2CF9AE}" pid="6" name="MSIP_Label_37382bf1-026c-423b-a2f3-9729d1fde3ca_Method">
    <vt:lpwstr>Privileged</vt:lpwstr>
  </property>
  <property fmtid="{D5CDD505-2E9C-101B-9397-08002B2CF9AE}" pid="7" name="MSIP_Label_37382bf1-026c-423b-a2f3-9729d1fde3ca_Name">
    <vt:lpwstr>OFFICIAL - PUBLIC</vt:lpwstr>
  </property>
  <property fmtid="{D5CDD505-2E9C-101B-9397-08002B2CF9AE}" pid="8" name="MSIP_Label_37382bf1-026c-423b-a2f3-9729d1fde3ca_SiteId">
    <vt:lpwstr>b6e377cf-9db3-46cb-91a2-fad9605bb15c</vt:lpwstr>
  </property>
  <property fmtid="{D5CDD505-2E9C-101B-9397-08002B2CF9AE}" pid="9" name="MSIP_Label_37382bf1-026c-423b-a2f3-9729d1fde3ca_ActionId">
    <vt:lpwstr>9a098c66-53d4-4266-93bd-bddab60f554c</vt:lpwstr>
  </property>
  <property fmtid="{D5CDD505-2E9C-101B-9397-08002B2CF9AE}" pid="10" name="MSIP_Label_37382bf1-026c-423b-a2f3-9729d1fde3ca_ContentBits">
    <vt:lpwstr>0</vt:lpwstr>
  </property>
  <property fmtid="{D5CDD505-2E9C-101B-9397-08002B2CF9AE}" pid="11" name="MediaServiceImageTags">
    <vt:lpwstr/>
  </property>
  <property fmtid="{D5CDD505-2E9C-101B-9397-08002B2CF9AE}" pid="12" name="ContentTypeId">
    <vt:lpwstr>0x01010017DFB2C0ED02AD4CAE4512665B0C0742</vt:lpwstr>
  </property>
</Properties>
</file>

<file path=docProps/thumbnail.jpeg>
</file>